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Helvetica Neue Light" panose="020B0604020202020204" charset="0"/>
      <p:regular r:id="rId13"/>
      <p:bold r:id="rId14"/>
      <p:italic r:id="rId15"/>
      <p:boldItalic r:id="rId16"/>
    </p:embeddedFont>
    <p:embeddedFont>
      <p:font typeface="Source Serif Pro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URFZ3zwcbNIuKs6wBMyacKk04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22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i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Slack is a collaboration platform organised in different channels that is ideal for online cooperation. </a:t>
            </a:r>
            <a:endParaRPr sz="100"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94e44b210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i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Slack is a collaboration platform organised in different channels that is ideal for online cooperation. </a:t>
            </a:r>
            <a:endParaRPr sz="100"/>
          </a:p>
        </p:txBody>
      </p:sp>
      <p:sp>
        <p:nvSpPr>
          <p:cNvPr id="66" name="Google Shape;66;g894e44b21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4d13f756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i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Slack is a collaboration platform organised in different channels that is ideal for online cooperation. </a:t>
            </a:r>
            <a:endParaRPr sz="100"/>
          </a:p>
        </p:txBody>
      </p:sp>
      <p:sp>
        <p:nvSpPr>
          <p:cNvPr id="74" name="Google Shape;74;g894d13f7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94d13f756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i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Slack is a collaboration platform organised in different channels that is ideal for online cooperation. </a:t>
            </a:r>
            <a:endParaRPr sz="100"/>
          </a:p>
        </p:txBody>
      </p:sp>
      <p:sp>
        <p:nvSpPr>
          <p:cNvPr id="80" name="Google Shape;80;g894d13f75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94d13f756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i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Slack is a collaboration platform organised in different channels that is ideal for online cooperation. </a:t>
            </a:r>
            <a:endParaRPr sz="100"/>
          </a:p>
        </p:txBody>
      </p:sp>
      <p:sp>
        <p:nvSpPr>
          <p:cNvPr id="88" name="Google Shape;88;g894d13f75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94e44b21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94e44b210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sida">
  <p:cSld name="Foto - 3 per si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">
  <p:cSld name="Cita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2pPr>
            <a:lvl3pPr marL="1371600" lvl="2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3pPr>
            <a:lvl4pPr marL="1828800" lvl="3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4pPr>
            <a:lvl5pPr marL="2286000" lvl="4" indent="-482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•"/>
              <a:defRPr sz="3200" i="1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undertitel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96705" y="11048763"/>
            <a:ext cx="1756607" cy="22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826283" y="-3563604"/>
            <a:ext cx="17220015" cy="2165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Horisontellt">
  <p:cSld name="Foto - Horisontel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3125967" y="673100"/>
            <a:ext cx="18135602" cy="8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Centrerad">
  <p:cSld name="Titel - Centrera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kalt">
  <p:cSld name="Foto - Vertik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13165980" y="952500"/>
            <a:ext cx="9525002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Upptill">
  <p:cSld name="Titel - Uppti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">
  <p:cSld name="Titel och punkt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r och bild">
  <p:cSld name="Titel, punkter och bil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>
            <a:spLocks noGrp="1"/>
          </p:cNvSpPr>
          <p:nvPr>
            <p:ph type="pic" idx="2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er">
  <p:cSld name="Punk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1408275" y="832750"/>
            <a:ext cx="232566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7000"/>
              <a:buFont typeface="Source Serif Pro"/>
              <a:buNone/>
            </a:pP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– An Over</a:t>
            </a:r>
            <a:r>
              <a:rPr lang="en-US" sz="7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view</a:t>
            </a:r>
            <a:endParaRPr sz="3000" b="1" i="0" u="none" strike="noStrike" cap="non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-135326" y="2845018"/>
            <a:ext cx="255381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4500"/>
              <a:buFont typeface="Lato Light"/>
              <a:buNone/>
            </a:pPr>
            <a:r>
              <a:rPr lang="en-US" sz="4500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Time Line and Key Moments</a:t>
            </a:r>
            <a:endParaRPr sz="3000" b="1" i="0" u="none" strike="noStrike" cap="non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4794375" y="4432625"/>
            <a:ext cx="18873000" cy="88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500" b="1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Wed 24 June </a:t>
            </a:r>
            <a:r>
              <a:rPr lang="en-US" sz="3500" b="1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–</a:t>
            </a:r>
            <a:r>
              <a:rPr lang="en-US" sz="3500" b="1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				</a:t>
            </a:r>
            <a:r>
              <a:rPr lang="en-US" sz="35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work space on Slack is open to all participants. </a:t>
            </a:r>
            <a:endParaRPr sz="3500" b="1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500" b="1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Sun 28 June	</a:t>
            </a: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	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500" b="1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b="1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Monday 29 June </a:t>
            </a:r>
            <a:endParaRPr sz="3500" b="1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09:00-09:30						Opening of the Lab and check-in on Zoom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15:00-18:00						Check points with mentors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18:00-18.45						After-work check-out on Zoom including an interactive art piece</a:t>
            </a:r>
            <a:endParaRPr sz="3500" b="1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500" b="1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b="1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Tuesday 30 June</a:t>
            </a:r>
            <a:endParaRPr sz="3500" b="1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09:00-09.</a:t>
            </a:r>
            <a:r>
              <a:rPr lang="en-US" sz="35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15</a:t>
            </a: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						Check-in on Zoom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09:45-12.30						Check points with mentors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16:00								Deadline for submissions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17:00-18:00						Wrap-up on Zoom with Maciej Hofman and Barbara Stacher </a:t>
            </a:r>
            <a:endParaRPr sz="3500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114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from the E</a:t>
            </a:r>
            <a:r>
              <a:rPr lang="en-US" sz="35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uropean Commission</a:t>
            </a: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000" b="1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000" b="1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000" b="1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94e44b210_0_8"/>
          <p:cNvSpPr txBox="1"/>
          <p:nvPr/>
        </p:nvSpPr>
        <p:spPr>
          <a:xfrm>
            <a:off x="5687925" y="2533675"/>
            <a:ext cx="17535000" cy="9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will mainly happen on Slack.</a:t>
            </a:r>
            <a:endParaRPr sz="35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Slack will open on Wednesday 24th of June </a:t>
            </a: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-450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65"/>
              </a:buClr>
              <a:buSzPts val="3500"/>
              <a:buFont typeface="Source Serif Pro"/>
              <a:buChar char="●"/>
            </a:pPr>
            <a:r>
              <a:rPr lang="en-US" sz="35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HOW TO CREATE A TEAM ?</a:t>
            </a:r>
            <a:endParaRPr sz="35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Join the </a:t>
            </a:r>
            <a:r>
              <a:rPr lang="en-US" sz="3500">
                <a:solidFill>
                  <a:srgbClr val="0000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#team-formation c</a:t>
            </a: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hannel and present your ideas or join any idea proposal you would like to work on! </a:t>
            </a: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5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69" name="Google Shape;69;g894e44b210_0_8"/>
          <p:cNvSpPr txBox="1"/>
          <p:nvPr/>
        </p:nvSpPr>
        <p:spPr>
          <a:xfrm>
            <a:off x="1525300" y="598075"/>
            <a:ext cx="236286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7000"/>
              <a:buFont typeface="Source Serif Pro"/>
              <a:buNone/>
            </a:pP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– </a:t>
            </a:r>
            <a:r>
              <a:rPr lang="en-US" sz="7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Team Formation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g894e44b21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373" y="6945825"/>
            <a:ext cx="14464564" cy="6205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g894e44b210_0_8"/>
          <p:cNvCxnSpPr/>
          <p:nvPr/>
        </p:nvCxnSpPr>
        <p:spPr>
          <a:xfrm rot="10800000">
            <a:off x="8680076" y="11146926"/>
            <a:ext cx="5610000" cy="572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94d13f756_0_5"/>
          <p:cNvSpPr txBox="1"/>
          <p:nvPr/>
        </p:nvSpPr>
        <p:spPr>
          <a:xfrm>
            <a:off x="5240400" y="4139699"/>
            <a:ext cx="16659300" cy="7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Propose your idea:</a:t>
            </a:r>
            <a:r>
              <a:rPr lang="en-US" sz="39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sz="39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 order to propose your idea go to the SLACK </a:t>
            </a:r>
            <a:r>
              <a:rPr lang="en-US" sz="3900">
                <a:solidFill>
                  <a:srgbClr val="0000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#team-formation c</a:t>
            </a:r>
            <a:r>
              <a:rPr lang="en-US" sz="39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hannel and post your idea following the proposed format:</a:t>
            </a:r>
            <a:endParaRPr sz="39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-476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65"/>
              </a:buClr>
              <a:buSzPts val="3900"/>
              <a:buFont typeface="Source Serif Pro"/>
              <a:buChar char="●"/>
            </a:pPr>
            <a:r>
              <a:rPr lang="en-US" sz="39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CHALLENGE CHOSEN </a:t>
            </a:r>
            <a:endParaRPr sz="39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-476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65"/>
              </a:buClr>
              <a:buSzPts val="3900"/>
              <a:buFont typeface="Source Serif Pro"/>
              <a:buChar char="●"/>
            </a:pPr>
            <a:r>
              <a:rPr lang="en-US" sz="39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WORKING IDEA TO TACKLE THIS CHALLENGE</a:t>
            </a:r>
            <a:endParaRPr sz="39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457200" lvl="0" indent="-476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65"/>
              </a:buClr>
              <a:buSzPts val="3900"/>
              <a:buFont typeface="Source Serif Pro"/>
              <a:buChar char="●"/>
            </a:pPr>
            <a:r>
              <a:rPr lang="en-US" sz="39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WHY ARE YOU INTERESTED ON WORKING ON THIS?</a:t>
            </a:r>
            <a:endParaRPr sz="39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7" name="Google Shape;77;g894d13f756_0_5"/>
          <p:cNvSpPr txBox="1"/>
          <p:nvPr/>
        </p:nvSpPr>
        <p:spPr>
          <a:xfrm>
            <a:off x="774899" y="1103831"/>
            <a:ext cx="245661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7000"/>
              <a:buFont typeface="Source Serif Pro"/>
              <a:buNone/>
            </a:pP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– </a:t>
            </a:r>
            <a:r>
              <a:rPr lang="en-US" sz="7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Team Formation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4d13f756_0_22"/>
          <p:cNvSpPr txBox="1"/>
          <p:nvPr/>
        </p:nvSpPr>
        <p:spPr>
          <a:xfrm>
            <a:off x="5527750" y="3227475"/>
            <a:ext cx="15883200" cy="9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Connect with an idea and make a team: </a:t>
            </a: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 order to join an idea proposal you like, go to the SLACK </a:t>
            </a:r>
            <a:r>
              <a:rPr lang="en-US" sz="3500">
                <a:solidFill>
                  <a:srgbClr val="0000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#team-formation c</a:t>
            </a: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hannel, read the ideas that have been posted and start a threat conversation with the idea proposal you would like to work on! </a:t>
            </a: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83" name="Google Shape;83;g894d13f756_0_22"/>
          <p:cNvSpPr txBox="1"/>
          <p:nvPr/>
        </p:nvSpPr>
        <p:spPr>
          <a:xfrm>
            <a:off x="2206800" y="876375"/>
            <a:ext cx="221772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7000"/>
              <a:buFont typeface="Source Serif Pro"/>
              <a:buNone/>
            </a:pP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– </a:t>
            </a:r>
            <a:r>
              <a:rPr lang="en-US" sz="7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Team Formation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4" name="Google Shape;84;g894d13f756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163" y="6640100"/>
            <a:ext cx="19545628" cy="6006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g894d13f756_0_22"/>
          <p:cNvCxnSpPr/>
          <p:nvPr/>
        </p:nvCxnSpPr>
        <p:spPr>
          <a:xfrm rot="10800000" flipH="1">
            <a:off x="16186350" y="8480350"/>
            <a:ext cx="2912700" cy="1106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4d13f756_0_16"/>
          <p:cNvSpPr txBox="1"/>
          <p:nvPr/>
        </p:nvSpPr>
        <p:spPr>
          <a:xfrm>
            <a:off x="3097400" y="551275"/>
            <a:ext cx="213777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7000"/>
              <a:buFont typeface="Source Serif Pro"/>
              <a:buNone/>
            </a:pP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– </a:t>
            </a:r>
            <a:r>
              <a:rPr lang="en-US" sz="7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Team Registration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g894d13f756_0_16"/>
          <p:cNvSpPr txBox="1"/>
          <p:nvPr/>
        </p:nvSpPr>
        <p:spPr>
          <a:xfrm>
            <a:off x="5434125" y="2324350"/>
            <a:ext cx="16353300" cy="9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Register your Team of 3-5 people at the latest Sunday 28th June midnight.</a:t>
            </a: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HOW CAN YOU REGISTER?</a:t>
            </a:r>
            <a:endParaRPr sz="3500" b="1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Go to the format linked in the #teamformation channel and register your team.</a:t>
            </a: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8536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After registering, create your own #teamchannel in slack to start working.</a:t>
            </a:r>
            <a:endParaRPr sz="3500">
              <a:solidFill>
                <a:srgbClr val="485365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92" name="Google Shape;92;g894d13f75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100" y="7377171"/>
            <a:ext cx="7839301" cy="5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894d13f756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1775" y="7377170"/>
            <a:ext cx="8775643" cy="55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94e44b210_0_19"/>
          <p:cNvSpPr txBox="1"/>
          <p:nvPr/>
        </p:nvSpPr>
        <p:spPr>
          <a:xfrm>
            <a:off x="3836775" y="788850"/>
            <a:ext cx="196668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7000"/>
              <a:buFont typeface="Source Serif Pro"/>
              <a:buNone/>
            </a:pP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Co-Creation Lab – Submitting </a:t>
            </a:r>
            <a:r>
              <a:rPr lang="en-US" sz="7000" b="1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r>
              <a:rPr lang="en-US" sz="7000" b="1" i="0" u="none" strike="noStrike" cap="none">
                <a:solidFill>
                  <a:srgbClr val="3A328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Proposal</a:t>
            </a: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g894e44b210_0_19"/>
          <p:cNvSpPr txBox="1"/>
          <p:nvPr/>
        </p:nvSpPr>
        <p:spPr>
          <a:xfrm>
            <a:off x="4292900" y="3755250"/>
            <a:ext cx="12852000" cy="6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700" b="1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Deadline for submissions is Tuesday 30 June, 16:00 Central European Summer Time (CEST)</a:t>
            </a:r>
            <a:endParaRPr sz="23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endParaRPr sz="3700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Use the Power Point Template for the Challenge you have chosen. </a:t>
            </a:r>
            <a:endParaRPr sz="3500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Describe your Analysis and your Concrete Proposals in response to the Challenge and the sub-topics</a:t>
            </a:r>
            <a:endParaRPr sz="3500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If you want to answer to another question than the sub-topic, do so and explain why!</a:t>
            </a:r>
            <a:endParaRPr sz="3500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Stay with the Power Point template</a:t>
            </a:r>
            <a:r>
              <a:rPr lang="en-US" sz="35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– </a:t>
            </a: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use text, drawings, video, graphs freely to illustrate and make your points.</a:t>
            </a:r>
            <a:endParaRPr sz="3500" i="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"/>
              <a:buNone/>
            </a:pPr>
            <a:endParaRPr sz="350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2800"/>
              <a:buFont typeface="Lato Light"/>
              <a:buNone/>
            </a:pPr>
            <a:r>
              <a:rPr lang="en-US" sz="3500" i="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• </a:t>
            </a:r>
            <a:r>
              <a:rPr lang="en-US" sz="35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Select</a:t>
            </a:r>
            <a:r>
              <a:rPr lang="en-US" sz="3500" u="none" strike="noStrike" cap="none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5 keywords</a:t>
            </a:r>
            <a:r>
              <a:rPr lang="en-US" sz="35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, put on menti.com. Info on Slack.</a:t>
            </a:r>
            <a:endParaRPr sz="3700" u="none" strike="noStrike" cap="none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285"/>
              </a:buClr>
              <a:buSzPts val="3000"/>
              <a:buFont typeface="Lato Light"/>
              <a:buNone/>
            </a:pPr>
            <a:endParaRPr sz="3700" b="1" i="0" u="none" strike="noStrike" cap="none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grpSp>
        <p:nvGrpSpPr>
          <p:cNvPr id="100" name="Google Shape;100;g894e44b210_0_19"/>
          <p:cNvGrpSpPr/>
          <p:nvPr/>
        </p:nvGrpSpPr>
        <p:grpSpPr>
          <a:xfrm>
            <a:off x="17394725" y="2138192"/>
            <a:ext cx="6714510" cy="11047634"/>
            <a:chOff x="17394725" y="2116117"/>
            <a:chExt cx="6714510" cy="11047634"/>
          </a:xfrm>
        </p:grpSpPr>
        <p:pic>
          <p:nvPicPr>
            <p:cNvPr id="101" name="Google Shape;101;g894e44b210_0_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655700" y="4787600"/>
              <a:ext cx="6453535" cy="837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g894e44b210_0_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394725" y="2116117"/>
              <a:ext cx="6453526" cy="24718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Custom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Lato Light</vt:lpstr>
      <vt:lpstr>Helvetica Neue</vt:lpstr>
      <vt:lpstr>Lato</vt:lpstr>
      <vt:lpstr>Helvetica Neue Light</vt:lpstr>
      <vt:lpstr>Source Serif Pro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Aiste Baronaite</dc:creator>
  <cp:lastModifiedBy>Aiste Baronaite</cp:lastModifiedBy>
  <cp:revision>1</cp:revision>
  <dcterms:modified xsi:type="dcterms:W3CDTF">2020-06-23T08:26:05Z</dcterms:modified>
</cp:coreProperties>
</file>